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3" r:id="rId12"/>
    <p:sldId id="266" r:id="rId13"/>
    <p:sldId id="267" r:id="rId14"/>
    <p:sldId id="271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9ReZ7jH4U" TargetMode="External"/><Relationship Id="rId2" Type="http://schemas.openxmlformats.org/officeDocument/2006/relationships/hyperlink" Target="https://youtu.be/2D7hZpIYl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ainpop.com/science/earthsystem/carboncycle/" TargetMode="External"/><Relationship Id="rId4" Type="http://schemas.openxmlformats.org/officeDocument/2006/relationships/hyperlink" Target="https://www.brainpop.com/science/earthsystem/watercycl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fwZV6rtnvw" TargetMode="External"/><Relationship Id="rId2" Type="http://schemas.openxmlformats.org/officeDocument/2006/relationships/hyperlink" Target="https://youtu.be/leHy-Y_8n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ainpop.com/science/earthsystem/nitrogencyc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rzbRZn5Ed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metabolism/" TargetMode="External"/><Relationship Id="rId2" Type="http://schemas.openxmlformats.org/officeDocument/2006/relationships/hyperlink" Target="https://www.brainpop.com/science/cellularlifeandgenetics/photosynthesi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through the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26" y="179606"/>
            <a:ext cx="9905998" cy="147857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499616"/>
            <a:ext cx="10448544" cy="4840224"/>
          </a:xfrm>
        </p:spPr>
        <p:txBody>
          <a:bodyPr>
            <a:normAutofit/>
          </a:bodyPr>
          <a:lstStyle/>
          <a:p>
            <a:r>
              <a:rPr lang="en-US" dirty="0" smtClean="0"/>
              <a:t>Condensation: Water vapor condensing into solid (cloud)</a:t>
            </a:r>
          </a:p>
          <a:p>
            <a:r>
              <a:rPr lang="en-US" dirty="0" smtClean="0"/>
              <a:t>Evaporation: Liquid water heating up and rising in the form of water vapor</a:t>
            </a:r>
          </a:p>
          <a:p>
            <a:r>
              <a:rPr lang="en-US" dirty="0" smtClean="0"/>
              <a:t>“Evapo”Transpiration: Liquid evaporating from within a plant (plant sweat)</a:t>
            </a:r>
          </a:p>
          <a:p>
            <a:r>
              <a:rPr lang="en-US" dirty="0" smtClean="0"/>
              <a:t>Precipitation: Condensation heavy enough to fall in the form of rain snow sleet or hail</a:t>
            </a:r>
          </a:p>
          <a:p>
            <a:r>
              <a:rPr lang="en-US" dirty="0" smtClean="0"/>
              <a:t>Run Off: Water that flows from higher elevation to lower elevation</a:t>
            </a:r>
          </a:p>
          <a:p>
            <a:r>
              <a:rPr lang="en-US" dirty="0" smtClean="0"/>
              <a:t>Sublimation: Solid water to gas </a:t>
            </a:r>
          </a:p>
          <a:p>
            <a:r>
              <a:rPr lang="en-US" dirty="0" smtClean="0"/>
              <a:t>Ground Water: Water … in the ground :/</a:t>
            </a:r>
          </a:p>
          <a:p>
            <a:r>
              <a:rPr lang="en-US" dirty="0" smtClean="0"/>
              <a:t>In</a:t>
            </a:r>
            <a:r>
              <a:rPr lang="en-US" u="sng" dirty="0" smtClean="0"/>
              <a:t>filtr</a:t>
            </a:r>
            <a:r>
              <a:rPr lang="en-US" dirty="0" smtClean="0"/>
              <a:t>ation: Water that “filters” into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H2O Post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Rubric/examples</a:t>
            </a:r>
          </a:p>
          <a:p>
            <a:r>
              <a:rPr lang="en-US" dirty="0" smtClean="0"/>
              <a:t>Template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881352"/>
            <a:ext cx="11361683" cy="497664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Carbon moves through organisms and the physical environment </a:t>
            </a:r>
          </a:p>
          <a:p>
            <a:pPr lvl="1"/>
            <a:r>
              <a:rPr lang="en-US" sz="2400" dirty="0" smtClean="0"/>
              <a:t>Organisms</a:t>
            </a:r>
          </a:p>
          <a:p>
            <a:pPr lvl="2"/>
            <a:r>
              <a:rPr lang="en-US" sz="2000" dirty="0" smtClean="0"/>
              <a:t>Photosynthesis</a:t>
            </a:r>
          </a:p>
          <a:p>
            <a:pPr lvl="2"/>
            <a:r>
              <a:rPr lang="en-US" sz="2000" dirty="0" smtClean="0"/>
              <a:t>Cellular Respiration</a:t>
            </a:r>
          </a:p>
          <a:p>
            <a:pPr lvl="1"/>
            <a:r>
              <a:rPr lang="en-US" sz="2400" dirty="0" smtClean="0"/>
              <a:t>Land</a:t>
            </a:r>
          </a:p>
          <a:p>
            <a:pPr lvl="2"/>
            <a:r>
              <a:rPr lang="en-US" sz="2000" dirty="0" smtClean="0"/>
              <a:t>Ocean carbon “sink” </a:t>
            </a:r>
          </a:p>
          <a:p>
            <a:pPr lvl="2"/>
            <a:r>
              <a:rPr lang="en-US" sz="2000" dirty="0"/>
              <a:t>Decomposition</a:t>
            </a:r>
          </a:p>
          <a:p>
            <a:pPr lvl="1"/>
            <a:r>
              <a:rPr lang="en-US" sz="2400" dirty="0" smtClean="0"/>
              <a:t>Air</a:t>
            </a:r>
          </a:p>
          <a:p>
            <a:pPr lvl="2"/>
            <a:r>
              <a:rPr lang="en-US" sz="2000" dirty="0" smtClean="0"/>
              <a:t>Fossil Fuel usage</a:t>
            </a:r>
          </a:p>
          <a:p>
            <a:pPr lvl="2"/>
            <a:r>
              <a:rPr lang="en-US" sz="2000" dirty="0" smtClean="0"/>
              <a:t>Combustion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0" y="2372709"/>
            <a:ext cx="5980387" cy="4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1" y="1631873"/>
            <a:ext cx="5234151" cy="497664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Carbon moves through organisms and the physical environment </a:t>
            </a:r>
          </a:p>
          <a:p>
            <a:pPr lvl="1"/>
            <a:r>
              <a:rPr lang="en-US" sz="2400" dirty="0" smtClean="0"/>
              <a:t>How does carbon enter and exit animals?</a:t>
            </a:r>
          </a:p>
          <a:p>
            <a:pPr lvl="1"/>
            <a:r>
              <a:rPr lang="en-US" sz="2400" dirty="0" smtClean="0"/>
              <a:t>What has caused carbon dioxide levels to rise in the last 100 years?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0" y="2372709"/>
            <a:ext cx="5980387" cy="4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course… carbon and hydro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youtu.be/2D7hZpIYlCA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youtu.be/Eq9ReZ7jH4U</a:t>
            </a:r>
            <a:r>
              <a:rPr lang="en-US" dirty="0" smtClean="0"/>
              <a:t> study jams </a:t>
            </a:r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https://www.brainpop.com/science/earthsystem/watercycle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5"/>
              </a:rPr>
              <a:t>https://www.brainpop.com/science/earthsystem/carboncycle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5594" y="1790244"/>
            <a:ext cx="7166394" cy="5374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051" y="2030819"/>
            <a:ext cx="61137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movement of Nitrogen between the environment and living things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Air: 78% Nitrogen.. Unusable by animals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Nitrogen fixation #1: when bacteria in soil are able to change nitrogen gas into forms that plants can use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Nitrogen Fixation #2: Lightning can also cause nitrogen gas to be changed into usable nitrogen in the soil.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Death: Dead organisms release nitrogen in the soil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Denitrifying: Bacteria can change Nitrogen back into gas form.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2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5594" y="1790244"/>
            <a:ext cx="7166394" cy="5374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051" y="2030819"/>
            <a:ext cx="6113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movement of Nitrogen between the environment and living things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_________ is the process by which bacteria turns nitrogen gas into composite that plants can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__________ is a term that describes nitrogen returning to the atmosphere as a gas. </a:t>
            </a:r>
          </a:p>
        </p:txBody>
      </p:sp>
    </p:spTree>
    <p:extLst>
      <p:ext uri="{BB962C8B-B14F-4D97-AF65-F5344CB8AC3E}">
        <p14:creationId xmlns:p14="http://schemas.microsoft.com/office/powerpoint/2010/main" val="2963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Nitrogen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youtu.be/leHy-Y_8nRs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youtu.be/xfwZV6rtnvw</a:t>
            </a:r>
            <a:r>
              <a:rPr lang="en-US" dirty="0" smtClean="0"/>
              <a:t> study jams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https://www.brainpop.com/science/earthsystem/nitrogencycle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0" y="658368"/>
            <a:ext cx="11155728" cy="1057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photosynthesis?</a:t>
            </a:r>
            <a:br>
              <a:rPr lang="en-US" dirty="0" smtClean="0"/>
            </a:br>
            <a:r>
              <a:rPr lang="en-US" dirty="0" smtClean="0"/>
              <a:t>The Process by which plants get their energy From 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0" y="1597152"/>
            <a:ext cx="11029615" cy="2908335"/>
          </a:xfrm>
        </p:spPr>
        <p:txBody>
          <a:bodyPr/>
          <a:lstStyle/>
          <a:p>
            <a:r>
              <a:rPr lang="en-US" sz="2800" dirty="0" smtClean="0"/>
              <a:t>Where? Inside the chloroplast.. Filled with chlorophyll (Green pigment)</a:t>
            </a:r>
          </a:p>
          <a:p>
            <a:r>
              <a:rPr lang="en-US" sz="2800" dirty="0" smtClean="0"/>
              <a:t>What’s needed: sunlight, Carbon Dioxide(CO2), Water(H2O)</a:t>
            </a:r>
          </a:p>
          <a:p>
            <a:r>
              <a:rPr lang="en-US" sz="2800" dirty="0" smtClean="0"/>
              <a:t>What’s produced: Carbohydrates/Sugar (C6H12O6) and Oxygen (O2)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photosyn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96276"/>
            <a:ext cx="6571487" cy="31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Cellular Respiration?</a:t>
            </a:r>
            <a:br>
              <a:rPr lang="en-US" dirty="0" smtClean="0"/>
            </a:br>
            <a:r>
              <a:rPr lang="en-US" dirty="0" smtClean="0"/>
              <a:t>The process by which animals get their energy from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161239" cy="3678303"/>
          </a:xfrm>
        </p:spPr>
        <p:txBody>
          <a:bodyPr/>
          <a:lstStyle/>
          <a:p>
            <a:r>
              <a:rPr lang="en-US" sz="2400" dirty="0" smtClean="0"/>
              <a:t>Where? Mitochondria: energy storage of all cells </a:t>
            </a:r>
          </a:p>
          <a:p>
            <a:r>
              <a:rPr lang="en-US" sz="2400" dirty="0" smtClean="0"/>
              <a:t>What’s </a:t>
            </a:r>
            <a:r>
              <a:rPr lang="en-US" sz="2400" dirty="0"/>
              <a:t>needed: Carbohydrates/Sugar (C6H12O6) and Oxygen (O2)</a:t>
            </a:r>
          </a:p>
          <a:p>
            <a:r>
              <a:rPr lang="en-US" sz="2400" dirty="0" smtClean="0"/>
              <a:t>What’s produced: Energy, </a:t>
            </a:r>
            <a:r>
              <a:rPr lang="en-US" sz="2400" dirty="0"/>
              <a:t>Carbon Dioxide(CO2), Water(H2O)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968" y="2518029"/>
            <a:ext cx="5413248" cy="4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these processes compare/contrast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2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Opposites!!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160" y="2821146"/>
            <a:ext cx="8333232" cy="2963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3744" y="2474976"/>
            <a:ext cx="320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8064" y="2474976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cycles in nature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cycles in nature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Water cycle</a:t>
            </a:r>
          </a:p>
          <a:p>
            <a:pPr lvl="1"/>
            <a:r>
              <a:rPr lang="en-US" sz="2000" dirty="0"/>
              <a:t>Water usage/pollution …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youtu.be/VrzbRZn5Ed4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Carbon Cycle</a:t>
            </a:r>
          </a:p>
          <a:p>
            <a:r>
              <a:rPr lang="en-US" sz="2400" dirty="0" smtClean="0"/>
              <a:t>Nitrogen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https://www.brainpop.com/science/cellularlifeandgenetics/photosynthesis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>
                <a:hlinkClick r:id="rId3"/>
              </a:rPr>
              <a:t>https://www.brainpop.com/science/cellularlifeandgenetics/metabolism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97" y="-308074"/>
            <a:ext cx="9905998" cy="1478570"/>
          </a:xfrm>
        </p:spPr>
        <p:txBody>
          <a:bodyPr/>
          <a:lstStyle/>
          <a:p>
            <a:r>
              <a:rPr lang="en-US" dirty="0" smtClean="0"/>
              <a:t>Water Cycle Review</a:t>
            </a:r>
            <a:endParaRPr lang="en-US" dirty="0"/>
          </a:p>
        </p:txBody>
      </p:sp>
      <p:pic>
        <p:nvPicPr>
          <p:cNvPr id="1028" name="Picture 4" descr="Image result for water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0" y="620925"/>
            <a:ext cx="8800521" cy="61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1708</TotalTime>
  <Words>455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Wingdings</vt:lpstr>
      <vt:lpstr>Wingdings 2</vt:lpstr>
      <vt:lpstr>Dividend</vt:lpstr>
      <vt:lpstr>Energy through the Ecosystems</vt:lpstr>
      <vt:lpstr>What is photosynthesis? The Process by which plants get their energy From  the sun</vt:lpstr>
      <vt:lpstr>What is Cellular Respiration? The process by which animals get their energy from food</vt:lpstr>
      <vt:lpstr>What do You notice? </vt:lpstr>
      <vt:lpstr>Opposites!! </vt:lpstr>
      <vt:lpstr>What other cycles in nature exist?</vt:lpstr>
      <vt:lpstr>What other cycles in nature exist?</vt:lpstr>
      <vt:lpstr>Reinforcement </vt:lpstr>
      <vt:lpstr>Water Cycle Review</vt:lpstr>
      <vt:lpstr>Key Terms</vt:lpstr>
      <vt:lpstr>H2O Post Cards</vt:lpstr>
      <vt:lpstr>Carbon Cycle</vt:lpstr>
      <vt:lpstr>Carbon Cycle</vt:lpstr>
      <vt:lpstr>Crash course… carbon and hydro cycle</vt:lpstr>
      <vt:lpstr>Nitrogen Cycle</vt:lpstr>
      <vt:lpstr>Nitrogen Cycle</vt:lpstr>
      <vt:lpstr>Crash Course Nitrogen Cycle</vt:lpstr>
    </vt:vector>
  </TitlesOfParts>
  <Company>LHSD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vs Cellular respiration</dc:title>
  <dc:creator>RhoaCi</dc:creator>
  <cp:lastModifiedBy>RhoaCi</cp:lastModifiedBy>
  <cp:revision>14</cp:revision>
  <dcterms:created xsi:type="dcterms:W3CDTF">2016-11-14T12:12:25Z</dcterms:created>
  <dcterms:modified xsi:type="dcterms:W3CDTF">2017-12-13T12:52:18Z</dcterms:modified>
</cp:coreProperties>
</file>